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FCE62-04C3-4845-A00F-DC2AAD2CF116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5EFEC-5E96-410F-8875-A584851B731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7237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5EFEC-5E96-410F-8875-A584851B731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3926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436268-3969-2A0C-E436-8AAB295A5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E127937-C4C0-D161-6854-40D7E884B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84C869C-325D-3EAE-F995-9D901A72F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EDA6C8-7689-D625-FC78-9D61174E2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3DD0FA-B2D9-6A5A-AC72-AB66A674D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5213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05C2F-2D08-8B78-3013-4A44BAE3F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876797-7196-30C9-C7FE-DBD2ECC85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5D072FE-BA37-ECEB-1988-F62FE3EB4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77FCF4-1080-AC6A-8CC7-9B97572CC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5CAF41-8CD3-67C2-400A-CE0D028CF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1738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CAF61A-B8E2-6FF4-A08B-5468A1A6E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7BB9D2E-9FFD-6FC8-CF6E-D6B047536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4559BFA-3850-6AA1-A9CF-C503FA058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07B45A5-D6E5-E611-53EB-11381EECE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157738-4D72-0533-FA5E-C6E2B2701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3097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7336FF-F266-1176-A061-F4D9FE29E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B53BCB-84F3-1038-56B3-181502459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B0862F1-77AE-3C7D-8CAB-29C3D62C7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2D4B909-F1EC-8E42-1779-0FFEA15E3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3E428EF-3E8C-6281-B0F8-D687ECCF6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B514189-A617-5296-07F4-54A7C9D83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0657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23B199-E193-1A50-DD74-F5E3EA91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704036-FD66-2175-36D2-801050F94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3419FF-6758-DD43-260D-3A6677729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FE175C5-768B-7ACB-CEDB-54A6E2744A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CED430A-F911-0AE3-7EA6-28B4F3E726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13E1554-C5DB-F04E-F06E-661D47A2A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F8CD03E-EEB5-5932-78E3-94A94472B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32045FE-8E2D-4C47-05E3-39843A8BF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554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511F4F-755D-2616-B9F0-601A0CA8F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971363F-B991-EB77-0664-A05650D1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5490C85-A461-5C78-F2A4-9FF858BC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BD25848-52AA-C08B-E614-7BB970E4B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902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26410CA-5996-282C-E00C-953225376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5010C9F-477D-79E8-5211-3CBF9FB3E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DAE414E-1E8B-069F-0807-DC514D1E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4916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EBE484-F6DD-CDD6-5AEF-17E9B6069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BD4B2D-DFE4-2FB5-81C5-5306978EA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100C0CB-1CAF-8B13-2095-A79CEFFAB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EB72602-3197-2E3A-14CA-2A673B930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F9DA703-6F00-34A8-74DD-7E39EBCA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7A6F041-8EBA-F786-EAE5-9D17A6FF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0635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C7E920-C232-CB2F-5ED5-9A5AA05F4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6E6D498-8E0F-2A2E-26B3-1C946B24B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15215A1-51A2-D73F-875E-3EE296C9A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A9A399B-DBB5-0C24-656B-A1AFCFA65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A1B29A6-0DDF-592D-4090-313B30615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CD97906-2E4D-C6C1-FA18-D57BB7213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075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56C2DB-26B1-8BFF-2537-148139F92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4963156-C515-96B7-29B7-0DD942504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1A371A9-A918-E41B-4FD2-818846269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59D59A-AD41-016C-BEDA-5BE2899CB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1EEEE43-26F0-DA0D-AD66-518002EE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3781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A36DDAB-4F4D-E71F-43B3-4F31CB75E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71A79CE-51F4-1BB0-98A6-FF9FE35E6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8E3CCF-366A-5574-4E4B-3DED9A18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025856-74C8-0B0E-3B35-41E72403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8EF715D-38FF-6A24-BC8B-E3ACC5B0B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376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F871697-DC77-E221-910A-C2076205C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D31176-3CAD-F7A9-7387-E083BA29D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F97B4F7-CDF8-C999-9A30-3E5836463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26A575-7103-42EB-8B8C-940912FC2A50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FA93F6E-BA39-958E-33BC-38AC4EBD52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5AC029-E5F5-3AEE-5A13-6F93FE79DE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EC3F57-885A-46B0-9108-2817F34FC7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002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schermopname, software, kaart&#10;&#10;Door AI gegenereerde inhoud is mogelijk onjuist.">
            <a:extLst>
              <a:ext uri="{FF2B5EF4-FFF2-40B4-BE49-F238E27FC236}">
                <a16:creationId xmlns:a16="http://schemas.microsoft.com/office/drawing/2014/main" id="{D6464855-4DB2-8330-A287-876F6202C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8" t="29126" r="50000" b="33019"/>
          <a:stretch>
            <a:fillRect/>
          </a:stretch>
        </p:blipFill>
        <p:spPr>
          <a:xfrm>
            <a:off x="17013" y="23670"/>
            <a:ext cx="6573328" cy="6798335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D95EA481-A804-85C5-DF35-9B667D88FB8A}"/>
              </a:ext>
            </a:extLst>
          </p:cNvPr>
          <p:cNvSpPr/>
          <p:nvPr/>
        </p:nvSpPr>
        <p:spPr>
          <a:xfrm>
            <a:off x="7546675" y="469577"/>
            <a:ext cx="552090" cy="2932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0C64EA4-B37F-7D5B-3A05-F1B71144EDA9}"/>
              </a:ext>
            </a:extLst>
          </p:cNvPr>
          <p:cNvSpPr txBox="1"/>
          <p:nvPr/>
        </p:nvSpPr>
        <p:spPr>
          <a:xfrm>
            <a:off x="8442512" y="436837"/>
            <a:ext cx="1374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Groot decor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EEF12D8-D2C3-973C-D6D5-3D1BE0326F5F}"/>
              </a:ext>
            </a:extLst>
          </p:cNvPr>
          <p:cNvSpPr txBox="1"/>
          <p:nvPr/>
        </p:nvSpPr>
        <p:spPr>
          <a:xfrm>
            <a:off x="8487093" y="970073"/>
            <a:ext cx="1301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Klein decor</a:t>
            </a:r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E063795D-C345-E112-276A-7AB29B608AAE}"/>
              </a:ext>
            </a:extLst>
          </p:cNvPr>
          <p:cNvSpPr/>
          <p:nvPr/>
        </p:nvSpPr>
        <p:spPr>
          <a:xfrm>
            <a:off x="2312967" y="3178200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F1660CD-034D-6BD5-BB94-53AE37D55872}"/>
              </a:ext>
            </a:extLst>
          </p:cNvPr>
          <p:cNvSpPr txBox="1"/>
          <p:nvPr/>
        </p:nvSpPr>
        <p:spPr>
          <a:xfrm>
            <a:off x="8472118" y="1535746"/>
            <a:ext cx="138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Marktkraam</a:t>
            </a:r>
          </a:p>
        </p:txBody>
      </p:sp>
      <p:sp>
        <p:nvSpPr>
          <p:cNvPr id="11" name="Gelijkbenige driehoek 10">
            <a:extLst>
              <a:ext uri="{FF2B5EF4-FFF2-40B4-BE49-F238E27FC236}">
                <a16:creationId xmlns:a16="http://schemas.microsoft.com/office/drawing/2014/main" id="{0B07B245-9414-10F5-02D0-B134283559EB}"/>
              </a:ext>
            </a:extLst>
          </p:cNvPr>
          <p:cNvSpPr/>
          <p:nvPr/>
        </p:nvSpPr>
        <p:spPr>
          <a:xfrm>
            <a:off x="7545142" y="3053506"/>
            <a:ext cx="165951" cy="213458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0000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23DDEB3F-A854-49D4-1C46-682D04DACF6F}"/>
              </a:ext>
            </a:extLst>
          </p:cNvPr>
          <p:cNvSpPr txBox="1"/>
          <p:nvPr/>
        </p:nvSpPr>
        <p:spPr>
          <a:xfrm>
            <a:off x="8574166" y="3053506"/>
            <a:ext cx="1514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Brandblusser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281533BC-9322-5CF0-9AD4-B5EA67DAA7D1}"/>
              </a:ext>
            </a:extLst>
          </p:cNvPr>
          <p:cNvSpPr/>
          <p:nvPr/>
        </p:nvSpPr>
        <p:spPr>
          <a:xfrm>
            <a:off x="7414566" y="2507881"/>
            <a:ext cx="503899" cy="3278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72FB79F-43CC-3DDF-31DB-4B3575011723}"/>
              </a:ext>
            </a:extLst>
          </p:cNvPr>
          <p:cNvSpPr txBox="1"/>
          <p:nvPr/>
        </p:nvSpPr>
        <p:spPr>
          <a:xfrm>
            <a:off x="8564948" y="2489338"/>
            <a:ext cx="1922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Vaste onderdelen</a:t>
            </a:r>
          </a:p>
        </p:txBody>
      </p:sp>
      <p:sp>
        <p:nvSpPr>
          <p:cNvPr id="15" name="Bliksemflits 14">
            <a:extLst>
              <a:ext uri="{FF2B5EF4-FFF2-40B4-BE49-F238E27FC236}">
                <a16:creationId xmlns:a16="http://schemas.microsoft.com/office/drawing/2014/main" id="{27A1FBF8-A28B-1180-0A2F-1EE52A0A181D}"/>
              </a:ext>
            </a:extLst>
          </p:cNvPr>
          <p:cNvSpPr/>
          <p:nvPr/>
        </p:nvSpPr>
        <p:spPr>
          <a:xfrm>
            <a:off x="7472717" y="3589417"/>
            <a:ext cx="496364" cy="327804"/>
          </a:xfrm>
          <a:prstGeom prst="lightningBol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6AF66035-1516-7ED7-43C9-86CE454C1F30}"/>
              </a:ext>
            </a:extLst>
          </p:cNvPr>
          <p:cNvSpPr txBox="1"/>
          <p:nvPr/>
        </p:nvSpPr>
        <p:spPr>
          <a:xfrm>
            <a:off x="8574166" y="3533451"/>
            <a:ext cx="1176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Aggregaat</a:t>
            </a:r>
          </a:p>
        </p:txBody>
      </p: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7ED31862-91BF-0B01-7445-8FD0FF3218E7}"/>
              </a:ext>
            </a:extLst>
          </p:cNvPr>
          <p:cNvCxnSpPr/>
          <p:nvPr/>
        </p:nvCxnSpPr>
        <p:spPr>
          <a:xfrm>
            <a:off x="7415121" y="4232053"/>
            <a:ext cx="75515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9" name="Tekstvak 18">
            <a:extLst>
              <a:ext uri="{FF2B5EF4-FFF2-40B4-BE49-F238E27FC236}">
                <a16:creationId xmlns:a16="http://schemas.microsoft.com/office/drawing/2014/main" id="{B9AB6DC7-7161-3815-6FD2-00250F1BA7FB}"/>
              </a:ext>
            </a:extLst>
          </p:cNvPr>
          <p:cNvSpPr txBox="1"/>
          <p:nvPr/>
        </p:nvSpPr>
        <p:spPr>
          <a:xfrm>
            <a:off x="8564948" y="3978381"/>
            <a:ext cx="1461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Bouwhekken</a:t>
            </a:r>
            <a:endParaRPr lang="nl-NL" dirty="0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A09784E0-0125-57DA-E72A-2DEFC24866D2}"/>
              </a:ext>
            </a:extLst>
          </p:cNvPr>
          <p:cNvSpPr txBox="1"/>
          <p:nvPr/>
        </p:nvSpPr>
        <p:spPr>
          <a:xfrm>
            <a:off x="8680464" y="4532379"/>
            <a:ext cx="1911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Ingang/ poort</a:t>
            </a:r>
          </a:p>
          <a:p>
            <a:r>
              <a:rPr lang="nl-NL" dirty="0"/>
              <a:t> (met bemensing)</a:t>
            </a: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B26B8E48-DB33-51A0-CE3C-DE9FDB66C62D}"/>
              </a:ext>
            </a:extLst>
          </p:cNvPr>
          <p:cNvSpPr/>
          <p:nvPr/>
        </p:nvSpPr>
        <p:spPr>
          <a:xfrm rot="19320699">
            <a:off x="4822370" y="720297"/>
            <a:ext cx="387875" cy="2506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8</a:t>
            </a: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6436AF7E-BFA2-A6FE-BC7B-ABC4E087F7EB}"/>
              </a:ext>
            </a:extLst>
          </p:cNvPr>
          <p:cNvSpPr/>
          <p:nvPr/>
        </p:nvSpPr>
        <p:spPr>
          <a:xfrm rot="3506002">
            <a:off x="6011734" y="3363397"/>
            <a:ext cx="546267" cy="3081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3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625B3ADB-09EB-7DAF-C272-2ECDB09594E9}"/>
              </a:ext>
            </a:extLst>
          </p:cNvPr>
          <p:cNvSpPr/>
          <p:nvPr/>
        </p:nvSpPr>
        <p:spPr>
          <a:xfrm>
            <a:off x="5462080" y="2941609"/>
            <a:ext cx="548525" cy="28097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4</a:t>
            </a:r>
          </a:p>
        </p:txBody>
      </p:sp>
      <p:sp>
        <p:nvSpPr>
          <p:cNvPr id="27" name="Ovaal 26">
            <a:extLst>
              <a:ext uri="{FF2B5EF4-FFF2-40B4-BE49-F238E27FC236}">
                <a16:creationId xmlns:a16="http://schemas.microsoft.com/office/drawing/2014/main" id="{2D7A1A89-BF91-C030-22A5-4C8B084CAC1A}"/>
              </a:ext>
            </a:extLst>
          </p:cNvPr>
          <p:cNvSpPr/>
          <p:nvPr/>
        </p:nvSpPr>
        <p:spPr>
          <a:xfrm>
            <a:off x="4553695" y="3222588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Ovaal 27">
            <a:extLst>
              <a:ext uri="{FF2B5EF4-FFF2-40B4-BE49-F238E27FC236}">
                <a16:creationId xmlns:a16="http://schemas.microsoft.com/office/drawing/2014/main" id="{EA0ECBB1-22A5-3733-6F3D-3CFF3B0C54AA}"/>
              </a:ext>
            </a:extLst>
          </p:cNvPr>
          <p:cNvSpPr/>
          <p:nvPr/>
        </p:nvSpPr>
        <p:spPr>
          <a:xfrm>
            <a:off x="4673038" y="3449489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Ovaal 28">
            <a:extLst>
              <a:ext uri="{FF2B5EF4-FFF2-40B4-BE49-F238E27FC236}">
                <a16:creationId xmlns:a16="http://schemas.microsoft.com/office/drawing/2014/main" id="{58EFA974-F88C-60B8-D15F-145B40570546}"/>
              </a:ext>
            </a:extLst>
          </p:cNvPr>
          <p:cNvSpPr/>
          <p:nvPr/>
        </p:nvSpPr>
        <p:spPr>
          <a:xfrm>
            <a:off x="5046452" y="4209691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Ovaal 29">
            <a:extLst>
              <a:ext uri="{FF2B5EF4-FFF2-40B4-BE49-F238E27FC236}">
                <a16:creationId xmlns:a16="http://schemas.microsoft.com/office/drawing/2014/main" id="{9586663D-2D60-8190-CC80-C3FB301B42E2}"/>
              </a:ext>
            </a:extLst>
          </p:cNvPr>
          <p:cNvSpPr/>
          <p:nvPr/>
        </p:nvSpPr>
        <p:spPr>
          <a:xfrm>
            <a:off x="5649755" y="3990830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Ovaal 30">
            <a:extLst>
              <a:ext uri="{FF2B5EF4-FFF2-40B4-BE49-F238E27FC236}">
                <a16:creationId xmlns:a16="http://schemas.microsoft.com/office/drawing/2014/main" id="{D56EBE13-7F7B-023E-6776-1177DB007E58}"/>
              </a:ext>
            </a:extLst>
          </p:cNvPr>
          <p:cNvSpPr/>
          <p:nvPr/>
        </p:nvSpPr>
        <p:spPr>
          <a:xfrm>
            <a:off x="5897592" y="3875175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Ovaal 31">
            <a:extLst>
              <a:ext uri="{FF2B5EF4-FFF2-40B4-BE49-F238E27FC236}">
                <a16:creationId xmlns:a16="http://schemas.microsoft.com/office/drawing/2014/main" id="{C58CDCD2-67E8-AEE8-6D73-99225E5BA0E3}"/>
              </a:ext>
            </a:extLst>
          </p:cNvPr>
          <p:cNvSpPr/>
          <p:nvPr/>
        </p:nvSpPr>
        <p:spPr>
          <a:xfrm>
            <a:off x="4834021" y="3695917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822BC38C-EBF6-BFC8-A02E-5FDDAF307088}"/>
              </a:ext>
            </a:extLst>
          </p:cNvPr>
          <p:cNvSpPr/>
          <p:nvPr/>
        </p:nvSpPr>
        <p:spPr>
          <a:xfrm>
            <a:off x="7615138" y="1008090"/>
            <a:ext cx="396815" cy="29329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4" name="Rechthoek: afgeronde hoeken 33">
            <a:extLst>
              <a:ext uri="{FF2B5EF4-FFF2-40B4-BE49-F238E27FC236}">
                <a16:creationId xmlns:a16="http://schemas.microsoft.com/office/drawing/2014/main" id="{DEB951E3-0557-77A7-6AC2-90186D08FF56}"/>
              </a:ext>
            </a:extLst>
          </p:cNvPr>
          <p:cNvSpPr/>
          <p:nvPr/>
        </p:nvSpPr>
        <p:spPr>
          <a:xfrm rot="16520940">
            <a:off x="7662256" y="5451461"/>
            <a:ext cx="396815" cy="29329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1</a:t>
            </a:r>
          </a:p>
        </p:txBody>
      </p:sp>
      <p:sp>
        <p:nvSpPr>
          <p:cNvPr id="37" name="Rechthoek: afgeronde hoeken 36">
            <a:extLst>
              <a:ext uri="{FF2B5EF4-FFF2-40B4-BE49-F238E27FC236}">
                <a16:creationId xmlns:a16="http://schemas.microsoft.com/office/drawing/2014/main" id="{E401CF50-868D-F692-33E1-6ED83A6CE2B7}"/>
              </a:ext>
            </a:extLst>
          </p:cNvPr>
          <p:cNvSpPr/>
          <p:nvPr/>
        </p:nvSpPr>
        <p:spPr>
          <a:xfrm rot="17359592">
            <a:off x="4884775" y="2211166"/>
            <a:ext cx="263066" cy="18188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6</a:t>
            </a:r>
          </a:p>
        </p:txBody>
      </p:sp>
      <p:sp>
        <p:nvSpPr>
          <p:cNvPr id="38" name="Rechthoek: afgeronde hoeken 37">
            <a:extLst>
              <a:ext uri="{FF2B5EF4-FFF2-40B4-BE49-F238E27FC236}">
                <a16:creationId xmlns:a16="http://schemas.microsoft.com/office/drawing/2014/main" id="{FDC71A6A-73E3-703A-BA9C-10402AE007F9}"/>
              </a:ext>
            </a:extLst>
          </p:cNvPr>
          <p:cNvSpPr/>
          <p:nvPr/>
        </p:nvSpPr>
        <p:spPr>
          <a:xfrm rot="13081577">
            <a:off x="1721519" y="2188413"/>
            <a:ext cx="435216" cy="25508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/>
              <a:t>15</a:t>
            </a:r>
          </a:p>
        </p:txBody>
      </p:sp>
      <p:sp>
        <p:nvSpPr>
          <p:cNvPr id="39" name="Rechthoek: afgeronde hoeken 38">
            <a:extLst>
              <a:ext uri="{FF2B5EF4-FFF2-40B4-BE49-F238E27FC236}">
                <a16:creationId xmlns:a16="http://schemas.microsoft.com/office/drawing/2014/main" id="{2AA13189-7F3B-5EDE-11DB-E00D98DFA6D2}"/>
              </a:ext>
            </a:extLst>
          </p:cNvPr>
          <p:cNvSpPr/>
          <p:nvPr/>
        </p:nvSpPr>
        <p:spPr>
          <a:xfrm rot="18885870">
            <a:off x="4440343" y="3000221"/>
            <a:ext cx="274038" cy="16375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5</a:t>
            </a:r>
          </a:p>
        </p:txBody>
      </p:sp>
      <p:sp>
        <p:nvSpPr>
          <p:cNvPr id="40" name="Rechthoek: afgeronde hoeken 39">
            <a:extLst>
              <a:ext uri="{FF2B5EF4-FFF2-40B4-BE49-F238E27FC236}">
                <a16:creationId xmlns:a16="http://schemas.microsoft.com/office/drawing/2014/main" id="{16388B15-E6C9-491A-BB1B-D6062C948931}"/>
              </a:ext>
            </a:extLst>
          </p:cNvPr>
          <p:cNvSpPr/>
          <p:nvPr/>
        </p:nvSpPr>
        <p:spPr>
          <a:xfrm rot="20071690">
            <a:off x="2926294" y="1452248"/>
            <a:ext cx="395226" cy="22399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/>
              <a:t>12</a:t>
            </a:r>
          </a:p>
        </p:txBody>
      </p:sp>
      <p:sp>
        <p:nvSpPr>
          <p:cNvPr id="41" name="Ovaal 40">
            <a:extLst>
              <a:ext uri="{FF2B5EF4-FFF2-40B4-BE49-F238E27FC236}">
                <a16:creationId xmlns:a16="http://schemas.microsoft.com/office/drawing/2014/main" id="{B771843A-1F80-A63F-A573-16A1B6AFAE83}"/>
              </a:ext>
            </a:extLst>
          </p:cNvPr>
          <p:cNvSpPr/>
          <p:nvPr/>
        </p:nvSpPr>
        <p:spPr>
          <a:xfrm>
            <a:off x="4973726" y="1952972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Ovaal 41">
            <a:extLst>
              <a:ext uri="{FF2B5EF4-FFF2-40B4-BE49-F238E27FC236}">
                <a16:creationId xmlns:a16="http://schemas.microsoft.com/office/drawing/2014/main" id="{11E7C3A6-4DBC-9353-05CC-10D012EAF953}"/>
              </a:ext>
            </a:extLst>
          </p:cNvPr>
          <p:cNvSpPr/>
          <p:nvPr/>
        </p:nvSpPr>
        <p:spPr>
          <a:xfrm>
            <a:off x="4775318" y="1047716"/>
            <a:ext cx="191564" cy="1345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Ovaal 42">
            <a:extLst>
              <a:ext uri="{FF2B5EF4-FFF2-40B4-BE49-F238E27FC236}">
                <a16:creationId xmlns:a16="http://schemas.microsoft.com/office/drawing/2014/main" id="{93C6E734-2163-A2B6-9744-C113868F3A23}"/>
              </a:ext>
            </a:extLst>
          </p:cNvPr>
          <p:cNvSpPr/>
          <p:nvPr/>
        </p:nvSpPr>
        <p:spPr>
          <a:xfrm>
            <a:off x="4775318" y="2544793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Ovaal 43">
            <a:extLst>
              <a:ext uri="{FF2B5EF4-FFF2-40B4-BE49-F238E27FC236}">
                <a16:creationId xmlns:a16="http://schemas.microsoft.com/office/drawing/2014/main" id="{BAA2390F-3DE1-E128-77EC-2D08CB8863B8}"/>
              </a:ext>
            </a:extLst>
          </p:cNvPr>
          <p:cNvSpPr/>
          <p:nvPr/>
        </p:nvSpPr>
        <p:spPr>
          <a:xfrm>
            <a:off x="4595305" y="2735462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Ovaal 44">
            <a:extLst>
              <a:ext uri="{FF2B5EF4-FFF2-40B4-BE49-F238E27FC236}">
                <a16:creationId xmlns:a16="http://schemas.microsoft.com/office/drawing/2014/main" id="{C7D0BB78-DAC6-1659-9C5E-AC70111A9CC1}"/>
              </a:ext>
            </a:extLst>
          </p:cNvPr>
          <p:cNvSpPr/>
          <p:nvPr/>
        </p:nvSpPr>
        <p:spPr>
          <a:xfrm>
            <a:off x="5439857" y="890707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Ovaal 45">
            <a:extLst>
              <a:ext uri="{FF2B5EF4-FFF2-40B4-BE49-F238E27FC236}">
                <a16:creationId xmlns:a16="http://schemas.microsoft.com/office/drawing/2014/main" id="{010B594B-A3FF-5F6E-DC40-82216BE2BF60}"/>
              </a:ext>
            </a:extLst>
          </p:cNvPr>
          <p:cNvSpPr/>
          <p:nvPr/>
        </p:nvSpPr>
        <p:spPr>
          <a:xfrm>
            <a:off x="4512288" y="1178923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8" name="Ovaal 47">
            <a:extLst>
              <a:ext uri="{FF2B5EF4-FFF2-40B4-BE49-F238E27FC236}">
                <a16:creationId xmlns:a16="http://schemas.microsoft.com/office/drawing/2014/main" id="{68927C9B-0676-8267-C24F-D103101A18DA}"/>
              </a:ext>
            </a:extLst>
          </p:cNvPr>
          <p:cNvSpPr/>
          <p:nvPr/>
        </p:nvSpPr>
        <p:spPr>
          <a:xfrm>
            <a:off x="5172134" y="1567328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9" name="Ovaal 48">
            <a:extLst>
              <a:ext uri="{FF2B5EF4-FFF2-40B4-BE49-F238E27FC236}">
                <a16:creationId xmlns:a16="http://schemas.microsoft.com/office/drawing/2014/main" id="{34F14AC1-DC9E-615F-BA5B-123BFE9C6E57}"/>
              </a:ext>
            </a:extLst>
          </p:cNvPr>
          <p:cNvSpPr/>
          <p:nvPr/>
        </p:nvSpPr>
        <p:spPr>
          <a:xfrm>
            <a:off x="5072930" y="1736804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7AA85A9C-FF22-D933-430B-B0D6DEA22AB4}"/>
              </a:ext>
            </a:extLst>
          </p:cNvPr>
          <p:cNvSpPr/>
          <p:nvPr/>
        </p:nvSpPr>
        <p:spPr>
          <a:xfrm rot="6844670">
            <a:off x="5235829" y="1241175"/>
            <a:ext cx="390772" cy="2502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7</a:t>
            </a:r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A03D382B-0F44-C7C6-4172-147A3281BB63}"/>
              </a:ext>
            </a:extLst>
          </p:cNvPr>
          <p:cNvSpPr/>
          <p:nvPr/>
        </p:nvSpPr>
        <p:spPr>
          <a:xfrm rot="5101791">
            <a:off x="4049203" y="3723749"/>
            <a:ext cx="552090" cy="2932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17</a:t>
            </a:r>
          </a:p>
        </p:txBody>
      </p:sp>
      <p:cxnSp>
        <p:nvCxnSpPr>
          <p:cNvPr id="63" name="Rechte verbindingslijn 62">
            <a:extLst>
              <a:ext uri="{FF2B5EF4-FFF2-40B4-BE49-F238E27FC236}">
                <a16:creationId xmlns:a16="http://schemas.microsoft.com/office/drawing/2014/main" id="{46C30EDB-0C4A-A67C-85EB-BED5FB9D7854}"/>
              </a:ext>
            </a:extLst>
          </p:cNvPr>
          <p:cNvCxnSpPr/>
          <p:nvPr/>
        </p:nvCxnSpPr>
        <p:spPr>
          <a:xfrm>
            <a:off x="7415121" y="4746435"/>
            <a:ext cx="815197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Rechte verbindingslijn 63">
            <a:extLst>
              <a:ext uri="{FF2B5EF4-FFF2-40B4-BE49-F238E27FC236}">
                <a16:creationId xmlns:a16="http://schemas.microsoft.com/office/drawing/2014/main" id="{F303F3DC-FD92-EA33-3090-26B5E8638EB0}"/>
              </a:ext>
            </a:extLst>
          </p:cNvPr>
          <p:cNvCxnSpPr>
            <a:cxnSpLocks/>
          </p:cNvCxnSpPr>
          <p:nvPr/>
        </p:nvCxnSpPr>
        <p:spPr>
          <a:xfrm flipV="1">
            <a:off x="1483743" y="1595711"/>
            <a:ext cx="138023" cy="29922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Rechte verbindingslijn 64">
            <a:extLst>
              <a:ext uri="{FF2B5EF4-FFF2-40B4-BE49-F238E27FC236}">
                <a16:creationId xmlns:a16="http://schemas.microsoft.com/office/drawing/2014/main" id="{D6850866-CC3F-C3DF-8474-447399010207}"/>
              </a:ext>
            </a:extLst>
          </p:cNvPr>
          <p:cNvCxnSpPr/>
          <p:nvPr/>
        </p:nvCxnSpPr>
        <p:spPr>
          <a:xfrm>
            <a:off x="4378725" y="5702538"/>
            <a:ext cx="815197" cy="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Rechte verbindingslijn 65">
            <a:extLst>
              <a:ext uri="{FF2B5EF4-FFF2-40B4-BE49-F238E27FC236}">
                <a16:creationId xmlns:a16="http://schemas.microsoft.com/office/drawing/2014/main" id="{F3ECB69D-34F9-DAD5-649E-835EC93FBFD3}"/>
              </a:ext>
            </a:extLst>
          </p:cNvPr>
          <p:cNvCxnSpPr>
            <a:cxnSpLocks/>
          </p:cNvCxnSpPr>
          <p:nvPr/>
        </p:nvCxnSpPr>
        <p:spPr>
          <a:xfrm>
            <a:off x="5471056" y="536034"/>
            <a:ext cx="392142" cy="34162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Rechte verbindingslijn 70">
            <a:extLst>
              <a:ext uri="{FF2B5EF4-FFF2-40B4-BE49-F238E27FC236}">
                <a16:creationId xmlns:a16="http://schemas.microsoft.com/office/drawing/2014/main" id="{188F760F-3A19-76F4-8F62-3298037C9C73}"/>
              </a:ext>
            </a:extLst>
          </p:cNvPr>
          <p:cNvCxnSpPr>
            <a:cxnSpLocks/>
          </p:cNvCxnSpPr>
          <p:nvPr/>
        </p:nvCxnSpPr>
        <p:spPr>
          <a:xfrm flipV="1">
            <a:off x="5244860" y="6124755"/>
            <a:ext cx="0" cy="36083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2" name="Rechte verbindingslijn 71">
            <a:extLst>
              <a:ext uri="{FF2B5EF4-FFF2-40B4-BE49-F238E27FC236}">
                <a16:creationId xmlns:a16="http://schemas.microsoft.com/office/drawing/2014/main" id="{22F09516-D07F-FB35-3282-45DE4E0E52F9}"/>
              </a:ext>
            </a:extLst>
          </p:cNvPr>
          <p:cNvCxnSpPr>
            <a:cxnSpLocks/>
          </p:cNvCxnSpPr>
          <p:nvPr/>
        </p:nvCxnSpPr>
        <p:spPr>
          <a:xfrm>
            <a:off x="2518913" y="4717045"/>
            <a:ext cx="172529" cy="4256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3" name="Rechte verbindingslijn 72">
            <a:extLst>
              <a:ext uri="{FF2B5EF4-FFF2-40B4-BE49-F238E27FC236}">
                <a16:creationId xmlns:a16="http://schemas.microsoft.com/office/drawing/2014/main" id="{9A17A86F-6E66-784C-E208-96EB7BC42013}"/>
              </a:ext>
            </a:extLst>
          </p:cNvPr>
          <p:cNvCxnSpPr>
            <a:cxnSpLocks/>
          </p:cNvCxnSpPr>
          <p:nvPr/>
        </p:nvCxnSpPr>
        <p:spPr>
          <a:xfrm>
            <a:off x="1966823" y="1580372"/>
            <a:ext cx="32780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0" name="Rechte verbindingslijn 79">
            <a:extLst>
              <a:ext uri="{FF2B5EF4-FFF2-40B4-BE49-F238E27FC236}">
                <a16:creationId xmlns:a16="http://schemas.microsoft.com/office/drawing/2014/main" id="{FBB5EC96-5309-DA4E-6569-B0899F5408EB}"/>
              </a:ext>
            </a:extLst>
          </p:cNvPr>
          <p:cNvCxnSpPr>
            <a:cxnSpLocks/>
          </p:cNvCxnSpPr>
          <p:nvPr/>
        </p:nvCxnSpPr>
        <p:spPr>
          <a:xfrm flipV="1">
            <a:off x="3994496" y="1203637"/>
            <a:ext cx="347656" cy="249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3" name="Ovaal 82">
            <a:extLst>
              <a:ext uri="{FF2B5EF4-FFF2-40B4-BE49-F238E27FC236}">
                <a16:creationId xmlns:a16="http://schemas.microsoft.com/office/drawing/2014/main" id="{585CE275-C940-2C93-DF7A-9C053A0CE52B}"/>
              </a:ext>
            </a:extLst>
          </p:cNvPr>
          <p:cNvSpPr/>
          <p:nvPr/>
        </p:nvSpPr>
        <p:spPr>
          <a:xfrm>
            <a:off x="2412202" y="3492765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4" name="Ovaal 83">
            <a:extLst>
              <a:ext uri="{FF2B5EF4-FFF2-40B4-BE49-F238E27FC236}">
                <a16:creationId xmlns:a16="http://schemas.microsoft.com/office/drawing/2014/main" id="{AC5F633A-63B6-3E80-2E97-29F8EA9BB0C9}"/>
              </a:ext>
            </a:extLst>
          </p:cNvPr>
          <p:cNvSpPr/>
          <p:nvPr/>
        </p:nvSpPr>
        <p:spPr>
          <a:xfrm>
            <a:off x="4688552" y="4408641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5" name="Ovaal 84">
            <a:extLst>
              <a:ext uri="{FF2B5EF4-FFF2-40B4-BE49-F238E27FC236}">
                <a16:creationId xmlns:a16="http://schemas.microsoft.com/office/drawing/2014/main" id="{E7F23F98-04EE-FBDE-E619-1C710BBC6550}"/>
              </a:ext>
            </a:extLst>
          </p:cNvPr>
          <p:cNvSpPr/>
          <p:nvPr/>
        </p:nvSpPr>
        <p:spPr>
          <a:xfrm>
            <a:off x="3255577" y="1561778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6" name="Ovaal 85">
            <a:extLst>
              <a:ext uri="{FF2B5EF4-FFF2-40B4-BE49-F238E27FC236}">
                <a16:creationId xmlns:a16="http://schemas.microsoft.com/office/drawing/2014/main" id="{B74C18CD-1692-DF73-D4F5-0D201A65EBEB}"/>
              </a:ext>
            </a:extLst>
          </p:cNvPr>
          <p:cNvSpPr/>
          <p:nvPr/>
        </p:nvSpPr>
        <p:spPr>
          <a:xfrm>
            <a:off x="3528570" y="1552755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7" name="Ovaal 86">
            <a:extLst>
              <a:ext uri="{FF2B5EF4-FFF2-40B4-BE49-F238E27FC236}">
                <a16:creationId xmlns:a16="http://schemas.microsoft.com/office/drawing/2014/main" id="{1F29B1B9-D71B-484A-8E06-5125E2A95A86}"/>
              </a:ext>
            </a:extLst>
          </p:cNvPr>
          <p:cNvSpPr/>
          <p:nvPr/>
        </p:nvSpPr>
        <p:spPr>
          <a:xfrm>
            <a:off x="3819897" y="1466140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8" name="Ovaal 87">
            <a:extLst>
              <a:ext uri="{FF2B5EF4-FFF2-40B4-BE49-F238E27FC236}">
                <a16:creationId xmlns:a16="http://schemas.microsoft.com/office/drawing/2014/main" id="{E19B2EDF-C9B3-6AE0-4C72-3AFA01F14C98}"/>
              </a:ext>
            </a:extLst>
          </p:cNvPr>
          <p:cNvSpPr/>
          <p:nvPr/>
        </p:nvSpPr>
        <p:spPr>
          <a:xfrm>
            <a:off x="2676828" y="2959357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9" name="Afbeelding 88">
            <a:extLst>
              <a:ext uri="{FF2B5EF4-FFF2-40B4-BE49-F238E27FC236}">
                <a16:creationId xmlns:a16="http://schemas.microsoft.com/office/drawing/2014/main" id="{1FF65F00-F4C1-E649-B375-E83DD70B8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668" y="3725178"/>
            <a:ext cx="219475" cy="158510"/>
          </a:xfrm>
          <a:prstGeom prst="rect">
            <a:avLst/>
          </a:prstGeom>
        </p:spPr>
      </p:pic>
      <p:sp>
        <p:nvSpPr>
          <p:cNvPr id="91" name="Rechthoek 90">
            <a:extLst>
              <a:ext uri="{FF2B5EF4-FFF2-40B4-BE49-F238E27FC236}">
                <a16:creationId xmlns:a16="http://schemas.microsoft.com/office/drawing/2014/main" id="{655D7834-4415-4F9E-1234-13D6CA8480DE}"/>
              </a:ext>
            </a:extLst>
          </p:cNvPr>
          <p:cNvSpPr/>
          <p:nvPr/>
        </p:nvSpPr>
        <p:spPr>
          <a:xfrm>
            <a:off x="2353054" y="1307393"/>
            <a:ext cx="458350" cy="21156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13</a:t>
            </a:r>
          </a:p>
        </p:txBody>
      </p:sp>
      <p:sp>
        <p:nvSpPr>
          <p:cNvPr id="92" name="Rechthoek 91">
            <a:extLst>
              <a:ext uri="{FF2B5EF4-FFF2-40B4-BE49-F238E27FC236}">
                <a16:creationId xmlns:a16="http://schemas.microsoft.com/office/drawing/2014/main" id="{9A595629-9D4C-DFA6-C553-DF6A9AD349EE}"/>
              </a:ext>
            </a:extLst>
          </p:cNvPr>
          <p:cNvSpPr/>
          <p:nvPr/>
        </p:nvSpPr>
        <p:spPr>
          <a:xfrm rot="3243890">
            <a:off x="3646192" y="2655692"/>
            <a:ext cx="474167" cy="25944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11</a:t>
            </a:r>
          </a:p>
        </p:txBody>
      </p:sp>
      <p:cxnSp>
        <p:nvCxnSpPr>
          <p:cNvPr id="93" name="Rechte verbindingslijn 92">
            <a:extLst>
              <a:ext uri="{FF2B5EF4-FFF2-40B4-BE49-F238E27FC236}">
                <a16:creationId xmlns:a16="http://schemas.microsoft.com/office/drawing/2014/main" id="{45C84E8A-1F7B-703D-9282-3743ECBD94CE}"/>
              </a:ext>
            </a:extLst>
          </p:cNvPr>
          <p:cNvCxnSpPr>
            <a:cxnSpLocks/>
          </p:cNvCxnSpPr>
          <p:nvPr/>
        </p:nvCxnSpPr>
        <p:spPr>
          <a:xfrm>
            <a:off x="4075505" y="3690509"/>
            <a:ext cx="148154" cy="36323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4" name="Rechte verbindingslijn 93">
            <a:extLst>
              <a:ext uri="{FF2B5EF4-FFF2-40B4-BE49-F238E27FC236}">
                <a16:creationId xmlns:a16="http://schemas.microsoft.com/office/drawing/2014/main" id="{931A9C47-9A93-B3DB-AB27-B2704A8A57DD}"/>
              </a:ext>
            </a:extLst>
          </p:cNvPr>
          <p:cNvCxnSpPr>
            <a:cxnSpLocks/>
          </p:cNvCxnSpPr>
          <p:nvPr/>
        </p:nvCxnSpPr>
        <p:spPr>
          <a:xfrm flipH="1">
            <a:off x="2993279" y="3797537"/>
            <a:ext cx="27632" cy="25620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3" name="Ovaal 102">
            <a:extLst>
              <a:ext uri="{FF2B5EF4-FFF2-40B4-BE49-F238E27FC236}">
                <a16:creationId xmlns:a16="http://schemas.microsoft.com/office/drawing/2014/main" id="{871567FE-34B7-A32C-30DB-B50A6B3D4791}"/>
              </a:ext>
            </a:extLst>
          </p:cNvPr>
          <p:cNvSpPr/>
          <p:nvPr/>
        </p:nvSpPr>
        <p:spPr>
          <a:xfrm>
            <a:off x="4168324" y="3213164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4" name="Ovaal 103">
            <a:extLst>
              <a:ext uri="{FF2B5EF4-FFF2-40B4-BE49-F238E27FC236}">
                <a16:creationId xmlns:a16="http://schemas.microsoft.com/office/drawing/2014/main" id="{71EFCFB8-F353-B2AC-A1EA-757937279781}"/>
              </a:ext>
            </a:extLst>
          </p:cNvPr>
          <p:cNvSpPr/>
          <p:nvPr/>
        </p:nvSpPr>
        <p:spPr>
          <a:xfrm>
            <a:off x="4301735" y="3475128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5" name="Ovaal 104">
            <a:extLst>
              <a:ext uri="{FF2B5EF4-FFF2-40B4-BE49-F238E27FC236}">
                <a16:creationId xmlns:a16="http://schemas.microsoft.com/office/drawing/2014/main" id="{66F03E24-6EE7-9044-70D5-C1C9662BAEBB}"/>
              </a:ext>
            </a:extLst>
          </p:cNvPr>
          <p:cNvSpPr/>
          <p:nvPr/>
        </p:nvSpPr>
        <p:spPr>
          <a:xfrm>
            <a:off x="4492931" y="3865690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6" name="Ovaal 105">
            <a:extLst>
              <a:ext uri="{FF2B5EF4-FFF2-40B4-BE49-F238E27FC236}">
                <a16:creationId xmlns:a16="http://schemas.microsoft.com/office/drawing/2014/main" id="{2A1EF243-214B-5B37-4E36-086DD9F2B077}"/>
              </a:ext>
            </a:extLst>
          </p:cNvPr>
          <p:cNvSpPr/>
          <p:nvPr/>
        </p:nvSpPr>
        <p:spPr>
          <a:xfrm>
            <a:off x="4342152" y="5379348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7" name="Rechthoek: afgeronde hoeken 106">
            <a:extLst>
              <a:ext uri="{FF2B5EF4-FFF2-40B4-BE49-F238E27FC236}">
                <a16:creationId xmlns:a16="http://schemas.microsoft.com/office/drawing/2014/main" id="{F2786075-0CC4-3E71-DFA0-17E8416C8B11}"/>
              </a:ext>
            </a:extLst>
          </p:cNvPr>
          <p:cNvSpPr/>
          <p:nvPr/>
        </p:nvSpPr>
        <p:spPr>
          <a:xfrm rot="17242431">
            <a:off x="1577645" y="1561966"/>
            <a:ext cx="410318" cy="2593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/>
              <a:t>14</a:t>
            </a:r>
          </a:p>
        </p:txBody>
      </p:sp>
      <p:sp>
        <p:nvSpPr>
          <p:cNvPr id="108" name="Wolk 107">
            <a:extLst>
              <a:ext uri="{FF2B5EF4-FFF2-40B4-BE49-F238E27FC236}">
                <a16:creationId xmlns:a16="http://schemas.microsoft.com/office/drawing/2014/main" id="{BEE5FA06-4D7A-CD0B-9D5C-3B2B554BA8F9}"/>
              </a:ext>
            </a:extLst>
          </p:cNvPr>
          <p:cNvSpPr/>
          <p:nvPr/>
        </p:nvSpPr>
        <p:spPr>
          <a:xfrm>
            <a:off x="4081199" y="1207173"/>
            <a:ext cx="514271" cy="307052"/>
          </a:xfrm>
          <a:prstGeom prst="cloud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10" name="Wolk 109">
            <a:extLst>
              <a:ext uri="{FF2B5EF4-FFF2-40B4-BE49-F238E27FC236}">
                <a16:creationId xmlns:a16="http://schemas.microsoft.com/office/drawing/2014/main" id="{A37DF4C3-442B-6C49-5266-96880955F807}"/>
              </a:ext>
            </a:extLst>
          </p:cNvPr>
          <p:cNvSpPr/>
          <p:nvPr/>
        </p:nvSpPr>
        <p:spPr>
          <a:xfrm>
            <a:off x="4177143" y="1800642"/>
            <a:ext cx="725687" cy="529821"/>
          </a:xfrm>
          <a:prstGeom prst="cloud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11" name="Ovaal 110">
            <a:extLst>
              <a:ext uri="{FF2B5EF4-FFF2-40B4-BE49-F238E27FC236}">
                <a16:creationId xmlns:a16="http://schemas.microsoft.com/office/drawing/2014/main" id="{ED49DD69-7316-9B96-8085-9D81DEFE4DE6}"/>
              </a:ext>
            </a:extLst>
          </p:cNvPr>
          <p:cNvSpPr/>
          <p:nvPr/>
        </p:nvSpPr>
        <p:spPr>
          <a:xfrm>
            <a:off x="7633399" y="1660886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2" name="Tekstvak 111">
            <a:extLst>
              <a:ext uri="{FF2B5EF4-FFF2-40B4-BE49-F238E27FC236}">
                <a16:creationId xmlns:a16="http://schemas.microsoft.com/office/drawing/2014/main" id="{F3853CFA-85A0-3BF0-FD54-1D819BBCA550}"/>
              </a:ext>
            </a:extLst>
          </p:cNvPr>
          <p:cNvSpPr txBox="1"/>
          <p:nvPr/>
        </p:nvSpPr>
        <p:spPr>
          <a:xfrm>
            <a:off x="8442512" y="2027673"/>
            <a:ext cx="2300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Openlucht onderdeel</a:t>
            </a:r>
          </a:p>
        </p:txBody>
      </p:sp>
      <p:sp>
        <p:nvSpPr>
          <p:cNvPr id="113" name="Ovaal 112">
            <a:extLst>
              <a:ext uri="{FF2B5EF4-FFF2-40B4-BE49-F238E27FC236}">
                <a16:creationId xmlns:a16="http://schemas.microsoft.com/office/drawing/2014/main" id="{837197BE-C7F1-F76F-2CDE-8ECD33DAA7DB}"/>
              </a:ext>
            </a:extLst>
          </p:cNvPr>
          <p:cNvSpPr/>
          <p:nvPr/>
        </p:nvSpPr>
        <p:spPr>
          <a:xfrm>
            <a:off x="4670715" y="4694248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15" name="Rechte verbindingslijn 114">
            <a:extLst>
              <a:ext uri="{FF2B5EF4-FFF2-40B4-BE49-F238E27FC236}">
                <a16:creationId xmlns:a16="http://schemas.microsoft.com/office/drawing/2014/main" id="{4F339074-1342-1083-632B-66DAB6D76E0C}"/>
              </a:ext>
            </a:extLst>
          </p:cNvPr>
          <p:cNvCxnSpPr>
            <a:cxnSpLocks/>
          </p:cNvCxnSpPr>
          <p:nvPr/>
        </p:nvCxnSpPr>
        <p:spPr>
          <a:xfrm flipV="1">
            <a:off x="3294840" y="1413176"/>
            <a:ext cx="159145" cy="3165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9" name="Wolk 118">
            <a:extLst>
              <a:ext uri="{FF2B5EF4-FFF2-40B4-BE49-F238E27FC236}">
                <a16:creationId xmlns:a16="http://schemas.microsoft.com/office/drawing/2014/main" id="{8DBF1313-5AEA-0842-0927-03ECA9CEDE09}"/>
              </a:ext>
            </a:extLst>
          </p:cNvPr>
          <p:cNvSpPr/>
          <p:nvPr/>
        </p:nvSpPr>
        <p:spPr>
          <a:xfrm>
            <a:off x="7615138" y="2016729"/>
            <a:ext cx="264358" cy="299224"/>
          </a:xfrm>
          <a:prstGeom prst="cloud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1" name="Rechthoek 120">
            <a:extLst>
              <a:ext uri="{FF2B5EF4-FFF2-40B4-BE49-F238E27FC236}">
                <a16:creationId xmlns:a16="http://schemas.microsoft.com/office/drawing/2014/main" id="{F56FB7E6-5FFA-6469-1100-A447AD989088}"/>
              </a:ext>
            </a:extLst>
          </p:cNvPr>
          <p:cNvSpPr/>
          <p:nvPr/>
        </p:nvSpPr>
        <p:spPr>
          <a:xfrm>
            <a:off x="2884915" y="5097766"/>
            <a:ext cx="503899" cy="3278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16</a:t>
            </a:r>
          </a:p>
        </p:txBody>
      </p:sp>
      <p:sp>
        <p:nvSpPr>
          <p:cNvPr id="124" name="Gelijkbenige driehoek 123">
            <a:extLst>
              <a:ext uri="{FF2B5EF4-FFF2-40B4-BE49-F238E27FC236}">
                <a16:creationId xmlns:a16="http://schemas.microsoft.com/office/drawing/2014/main" id="{03ED88FE-835A-3DB5-FFEF-226396D1223E}"/>
              </a:ext>
            </a:extLst>
          </p:cNvPr>
          <p:cNvSpPr/>
          <p:nvPr/>
        </p:nvSpPr>
        <p:spPr>
          <a:xfrm>
            <a:off x="3949692" y="1291916"/>
            <a:ext cx="176359" cy="236347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0000"/>
              </a:solidFill>
            </a:endParaRPr>
          </a:p>
        </p:txBody>
      </p:sp>
      <p:sp>
        <p:nvSpPr>
          <p:cNvPr id="125" name="Gelijkbenige driehoek 124">
            <a:extLst>
              <a:ext uri="{FF2B5EF4-FFF2-40B4-BE49-F238E27FC236}">
                <a16:creationId xmlns:a16="http://schemas.microsoft.com/office/drawing/2014/main" id="{886B4590-1D4B-381E-B1F6-7F72270DF1A2}"/>
              </a:ext>
            </a:extLst>
          </p:cNvPr>
          <p:cNvSpPr/>
          <p:nvPr/>
        </p:nvSpPr>
        <p:spPr>
          <a:xfrm>
            <a:off x="2502144" y="2441335"/>
            <a:ext cx="165951" cy="213458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0000"/>
              </a:solidFill>
            </a:endParaRPr>
          </a:p>
        </p:txBody>
      </p:sp>
      <p:sp>
        <p:nvSpPr>
          <p:cNvPr id="126" name="Gelijkbenige driehoek 125">
            <a:extLst>
              <a:ext uri="{FF2B5EF4-FFF2-40B4-BE49-F238E27FC236}">
                <a16:creationId xmlns:a16="http://schemas.microsoft.com/office/drawing/2014/main" id="{D189FBDF-A3E0-2C02-C009-0223BE1861A7}"/>
              </a:ext>
            </a:extLst>
          </p:cNvPr>
          <p:cNvSpPr/>
          <p:nvPr/>
        </p:nvSpPr>
        <p:spPr>
          <a:xfrm>
            <a:off x="3239357" y="4794982"/>
            <a:ext cx="165951" cy="213458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0000"/>
              </a:solidFill>
            </a:endParaRPr>
          </a:p>
        </p:txBody>
      </p:sp>
      <p:sp>
        <p:nvSpPr>
          <p:cNvPr id="127" name="Gelijkbenige driehoek 126">
            <a:extLst>
              <a:ext uri="{FF2B5EF4-FFF2-40B4-BE49-F238E27FC236}">
                <a16:creationId xmlns:a16="http://schemas.microsoft.com/office/drawing/2014/main" id="{1137A820-39EF-3B7E-B2D7-88DD80563F0A}"/>
              </a:ext>
            </a:extLst>
          </p:cNvPr>
          <p:cNvSpPr/>
          <p:nvPr/>
        </p:nvSpPr>
        <p:spPr>
          <a:xfrm>
            <a:off x="5844654" y="2975367"/>
            <a:ext cx="165951" cy="213458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0000"/>
              </a:solidFill>
            </a:endParaRPr>
          </a:p>
        </p:txBody>
      </p:sp>
      <p:sp>
        <p:nvSpPr>
          <p:cNvPr id="128" name="Gelijkbenige driehoek 127">
            <a:extLst>
              <a:ext uri="{FF2B5EF4-FFF2-40B4-BE49-F238E27FC236}">
                <a16:creationId xmlns:a16="http://schemas.microsoft.com/office/drawing/2014/main" id="{64BEA78E-D9A7-48CF-E538-BF19D2619458}"/>
              </a:ext>
            </a:extLst>
          </p:cNvPr>
          <p:cNvSpPr/>
          <p:nvPr/>
        </p:nvSpPr>
        <p:spPr>
          <a:xfrm>
            <a:off x="5251559" y="1400890"/>
            <a:ext cx="165951" cy="213458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0000"/>
              </a:solidFill>
            </a:endParaRPr>
          </a:p>
        </p:txBody>
      </p:sp>
      <p:sp>
        <p:nvSpPr>
          <p:cNvPr id="130" name="Bliksemflits 129">
            <a:extLst>
              <a:ext uri="{FF2B5EF4-FFF2-40B4-BE49-F238E27FC236}">
                <a16:creationId xmlns:a16="http://schemas.microsoft.com/office/drawing/2014/main" id="{8CA0FFF6-E8B9-7D1E-AB68-B49D9526329E}"/>
              </a:ext>
            </a:extLst>
          </p:cNvPr>
          <p:cNvSpPr/>
          <p:nvPr/>
        </p:nvSpPr>
        <p:spPr>
          <a:xfrm>
            <a:off x="5625152" y="2610299"/>
            <a:ext cx="496364" cy="327804"/>
          </a:xfrm>
          <a:prstGeom prst="lightningBol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Wolk 4">
            <a:extLst>
              <a:ext uri="{FF2B5EF4-FFF2-40B4-BE49-F238E27FC236}">
                <a16:creationId xmlns:a16="http://schemas.microsoft.com/office/drawing/2014/main" id="{1A0FB45A-A1AB-3C35-1FCA-1D9DA1CE5D16}"/>
              </a:ext>
            </a:extLst>
          </p:cNvPr>
          <p:cNvSpPr/>
          <p:nvPr/>
        </p:nvSpPr>
        <p:spPr>
          <a:xfrm>
            <a:off x="4838261" y="4686455"/>
            <a:ext cx="670620" cy="441981"/>
          </a:xfrm>
          <a:prstGeom prst="cloud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68079298-182E-56B3-34C0-793FC2273D94}"/>
              </a:ext>
            </a:extLst>
          </p:cNvPr>
          <p:cNvSpPr/>
          <p:nvPr/>
        </p:nvSpPr>
        <p:spPr>
          <a:xfrm>
            <a:off x="2612996" y="2750540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Ovaal 21">
            <a:extLst>
              <a:ext uri="{FF2B5EF4-FFF2-40B4-BE49-F238E27FC236}">
                <a16:creationId xmlns:a16="http://schemas.microsoft.com/office/drawing/2014/main" id="{BE650095-72BE-6F32-E69E-D94B8992A44F}"/>
              </a:ext>
            </a:extLst>
          </p:cNvPr>
          <p:cNvSpPr/>
          <p:nvPr/>
        </p:nvSpPr>
        <p:spPr>
          <a:xfrm>
            <a:off x="3938667" y="5299850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6" name="Ovaal 35">
            <a:extLst>
              <a:ext uri="{FF2B5EF4-FFF2-40B4-BE49-F238E27FC236}">
                <a16:creationId xmlns:a16="http://schemas.microsoft.com/office/drawing/2014/main" id="{772B4B8C-3700-76F9-EB3B-86D702EFBBE4}"/>
              </a:ext>
            </a:extLst>
          </p:cNvPr>
          <p:cNvSpPr/>
          <p:nvPr/>
        </p:nvSpPr>
        <p:spPr>
          <a:xfrm>
            <a:off x="4103327" y="4928272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1" name="Ovaal 50">
            <a:extLst>
              <a:ext uri="{FF2B5EF4-FFF2-40B4-BE49-F238E27FC236}">
                <a16:creationId xmlns:a16="http://schemas.microsoft.com/office/drawing/2014/main" id="{A0F223B6-14D2-8B45-8CC5-22ED1E5293B9}"/>
              </a:ext>
            </a:extLst>
          </p:cNvPr>
          <p:cNvSpPr/>
          <p:nvPr/>
        </p:nvSpPr>
        <p:spPr>
          <a:xfrm>
            <a:off x="4413379" y="4990835"/>
            <a:ext cx="198408" cy="138022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4A4801D7-50D7-6081-E787-5FFE9B63C835}"/>
              </a:ext>
            </a:extLst>
          </p:cNvPr>
          <p:cNvSpPr/>
          <p:nvPr/>
        </p:nvSpPr>
        <p:spPr>
          <a:xfrm rot="20464310">
            <a:off x="5231766" y="4164613"/>
            <a:ext cx="552090" cy="2932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84532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5A2A9F7-5670-39C5-DF17-94B02E81B0E1}"/>
              </a:ext>
            </a:extLst>
          </p:cNvPr>
          <p:cNvSpPr txBox="1"/>
          <p:nvPr/>
        </p:nvSpPr>
        <p:spPr>
          <a:xfrm>
            <a:off x="1155940" y="335845"/>
            <a:ext cx="886795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nl-NL" dirty="0" err="1"/>
              <a:t>Noaberplicht</a:t>
            </a:r>
            <a:endParaRPr lang="nl-NL" dirty="0"/>
          </a:p>
          <a:p>
            <a:pPr marL="342900" indent="-342900">
              <a:buAutoNum type="arabicPeriod"/>
            </a:pPr>
            <a:r>
              <a:rPr lang="nl-NL" dirty="0"/>
              <a:t>Groene Klok(horeca spelers)</a:t>
            </a:r>
          </a:p>
          <a:p>
            <a:pPr marL="342900" indent="-342900">
              <a:buAutoNum type="arabicPeriod"/>
            </a:pPr>
            <a:r>
              <a:rPr lang="nl-NL" dirty="0" err="1"/>
              <a:t>Kroamschud’n</a:t>
            </a:r>
            <a:endParaRPr lang="nl-NL" dirty="0"/>
          </a:p>
          <a:p>
            <a:pPr marL="342900" indent="-342900">
              <a:buAutoNum type="arabicPeriod"/>
            </a:pPr>
            <a:r>
              <a:rPr lang="nl-NL" dirty="0"/>
              <a:t>Pannenkoeken. </a:t>
            </a:r>
          </a:p>
          <a:p>
            <a:pPr marL="342900" indent="-342900">
              <a:buFontTx/>
              <a:buAutoNum type="arabicPeriod"/>
            </a:pPr>
            <a:r>
              <a:rPr lang="nl-NL" dirty="0"/>
              <a:t>Slager (decorkraam +marktkraam): </a:t>
            </a:r>
            <a:r>
              <a:rPr lang="nl-NL" dirty="0" err="1"/>
              <a:t>Slachtvesite</a:t>
            </a:r>
            <a:endParaRPr lang="nl-NL" dirty="0"/>
          </a:p>
          <a:p>
            <a:pPr marL="342900" indent="-342900">
              <a:buAutoNum type="arabicPeriod"/>
            </a:pPr>
            <a:r>
              <a:rPr lang="nl-NL" dirty="0"/>
              <a:t>Bakkerswinkel</a:t>
            </a:r>
          </a:p>
          <a:p>
            <a:pPr marL="342900" indent="-342900">
              <a:buAutoNum type="arabicPeriod"/>
            </a:pPr>
            <a:r>
              <a:rPr lang="nl-NL" dirty="0"/>
              <a:t>Boerenkeuken+ </a:t>
            </a:r>
            <a:r>
              <a:rPr lang="nl-NL" dirty="0" err="1"/>
              <a:t>beddestee</a:t>
            </a:r>
            <a:r>
              <a:rPr lang="nl-NL" dirty="0"/>
              <a:t>: samen met 6 </a:t>
            </a:r>
            <a:r>
              <a:rPr lang="nl-NL" dirty="0" err="1"/>
              <a:t>Roddelproat</a:t>
            </a:r>
            <a:r>
              <a:rPr lang="nl-NL" dirty="0"/>
              <a:t>.</a:t>
            </a:r>
          </a:p>
          <a:p>
            <a:pPr marL="342900" indent="-342900">
              <a:buAutoNum type="arabicPeriod"/>
            </a:pPr>
            <a:r>
              <a:rPr lang="nl-NL" dirty="0"/>
              <a:t>Witte </a:t>
            </a:r>
            <a:r>
              <a:rPr lang="nl-NL" dirty="0" err="1"/>
              <a:t>Swaen</a:t>
            </a:r>
            <a:r>
              <a:rPr lang="nl-NL" dirty="0"/>
              <a:t> (horeca spelers)</a:t>
            </a:r>
          </a:p>
          <a:p>
            <a:pPr marL="342900" indent="-342900">
              <a:buAutoNum type="arabicPeriod"/>
            </a:pPr>
            <a:r>
              <a:rPr lang="nl-NL" dirty="0"/>
              <a:t>Openbare verkoop</a:t>
            </a:r>
          </a:p>
          <a:p>
            <a:pPr marL="342900" indent="-342900">
              <a:buAutoNum type="arabicPeriod"/>
            </a:pPr>
            <a:r>
              <a:rPr lang="nl-NL" dirty="0"/>
              <a:t>Brink: Schapen/ kinderspelen</a:t>
            </a:r>
            <a:br>
              <a:rPr lang="nl-NL" dirty="0"/>
            </a:br>
            <a:r>
              <a:rPr lang="nl-NL" dirty="0"/>
              <a:t>Op muziektent afwisselend: Juliana en kinderkoor</a:t>
            </a:r>
          </a:p>
          <a:p>
            <a:pPr marL="342900" indent="-342900">
              <a:buAutoNum type="arabicPeriod"/>
            </a:pPr>
            <a:r>
              <a:rPr lang="nl-NL" dirty="0"/>
              <a:t>Taveerne (Harwig)</a:t>
            </a:r>
          </a:p>
          <a:p>
            <a:pPr marL="342900" indent="-342900">
              <a:buAutoNum type="arabicPeriod"/>
            </a:pPr>
            <a:r>
              <a:rPr lang="nl-NL" dirty="0"/>
              <a:t>Aangifte doen</a:t>
            </a:r>
          </a:p>
          <a:p>
            <a:pPr marL="342900" indent="-342900">
              <a:buAutoNum type="arabicPeriod"/>
            </a:pPr>
            <a:r>
              <a:rPr lang="nl-NL" dirty="0" err="1"/>
              <a:t>Middendorpshuis</a:t>
            </a:r>
            <a:r>
              <a:rPr lang="nl-NL" dirty="0"/>
              <a:t>: spinnen, weven, breien. Schrijver</a:t>
            </a:r>
          </a:p>
          <a:p>
            <a:pPr marL="342900" indent="-342900">
              <a:buAutoNum type="arabicPeriod"/>
            </a:pPr>
            <a:r>
              <a:rPr lang="nl-NL" dirty="0"/>
              <a:t>Huis van de bruid</a:t>
            </a:r>
          </a:p>
          <a:p>
            <a:pPr marL="342900" indent="-342900">
              <a:buAutoNum type="arabicPeriod"/>
            </a:pPr>
            <a:r>
              <a:rPr lang="nl-NL" dirty="0"/>
              <a:t>Nieuwe huis bruidspaar  14/15 scene </a:t>
            </a:r>
            <a:r>
              <a:rPr lang="nl-NL" dirty="0" err="1"/>
              <a:t>Brulfte</a:t>
            </a:r>
            <a:endParaRPr lang="nl-NL" dirty="0"/>
          </a:p>
          <a:p>
            <a:pPr marL="342900" indent="-342900">
              <a:buAutoNum type="arabicPeriod"/>
            </a:pPr>
            <a:r>
              <a:rPr lang="nl-NL" dirty="0"/>
              <a:t>Rank</a:t>
            </a:r>
          </a:p>
          <a:p>
            <a:pPr marL="342900" indent="-342900">
              <a:buAutoNum type="arabicPeriod"/>
            </a:pPr>
            <a:r>
              <a:rPr lang="nl-NL" dirty="0" err="1"/>
              <a:t>Starfhuus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9041479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114</Words>
  <Application>Microsoft Office PowerPoint</Application>
  <PresentationFormat>Breedbeeld</PresentationFormat>
  <Paragraphs>46</Paragraphs>
  <Slides>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Kantoorthema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Annet Bakker</dc:creator>
  <cp:lastModifiedBy>Annet Bakker</cp:lastModifiedBy>
  <cp:revision>4</cp:revision>
  <dcterms:created xsi:type="dcterms:W3CDTF">2025-08-05T13:20:22Z</dcterms:created>
  <dcterms:modified xsi:type="dcterms:W3CDTF">2026-09-14T19:45:07Z</dcterms:modified>
</cp:coreProperties>
</file>